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3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2E842C-9A27-46E7-A6FE-3803C063A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3E4E4D-5830-431A-A1FC-FCE270C7E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0AE3E90-20D0-4EF8-9884-7320A586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55C03DA-58AC-45B8-A4D1-1546991D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081F097-9156-4B50-B4C6-5C46CD4D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50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4CB4E9-A464-4FD6-9B73-B2505594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649AFF0-1DAF-4751-A4FF-012F22982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05A46AB-E6D1-4C5C-BF99-427D31BA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2BF59B2-295D-453B-A182-4217DD13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E2D4A9-4493-40C3-A7D8-263647A2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143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363392C-7E55-45D1-A0EF-51AE1EF27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A7ED1D-7693-47EB-AB07-56557342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CEFA3B-3E23-49DC-9B6B-D8B5F568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F6D0DAB-F7AF-41E6-B132-FC48D191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49BD7EE-D5CD-40A2-B003-A60E418C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581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2E924E-B38C-4A3E-844A-57511A79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5A41C0-B38E-47CC-8F38-6302C965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5BBFE95-4452-41E5-BBC4-6D57443D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A7E298-B04F-409E-B389-F2263B2B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B63C3E1-36F2-4CDA-8E5D-40065CD8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3141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C2A5E5-9CCA-488D-8B03-BC08D9E3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E5AC6B-577C-43BF-943D-E09FA872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50830EC-EB83-4ABF-972C-6B6E14CA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E0683A8-AD39-4490-9DBC-9550D0A2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ADA86FE-9F67-4B04-9C2F-3472AFD2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70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18A2B4-580A-4EDB-A4B9-0D79D72B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0689AE-7ED4-4704-A20E-E33112D5E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32C9EEF-4389-46FB-B2B5-09374B17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919F092-577C-445C-B119-2C703820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24797E6-DDA0-4ED8-8F89-8F9063F9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AD87841-6A8D-4072-9574-DC13E8BB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14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43C076-9B6C-4979-A82E-32DADC25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090F478-E6CD-46FD-A4DC-10FF09263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677DDF2-1FC4-4E1F-91C8-4EA9D142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98FCD88-784D-4E95-BA00-79EF075F8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26B74D3-79FC-48EF-87D6-7DC5B9F80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B714171-C11D-40F3-8B42-C48117B0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B305B70-2EA5-40D4-9173-B209157B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FB0D9A6-D3D3-40F0-8F59-1390C097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13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E3520C-590F-419E-95F1-DE0B4D5F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9BC0238-C906-4274-AC07-2BD27EDE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197B70D-B3CA-4C06-9FB2-CFBFE3E2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7FA4DE5-CB36-4DFC-BD9C-0DBFF6D3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320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4B41488-1526-45C1-8B1A-9861323B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33954A0-6592-493A-A7B8-C16A7689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BB7A124-876A-433C-A211-6C5D43B0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791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60DFB6-08FC-407F-8CB1-4916F7C8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CABF34-7FC6-440F-8B5C-B27EE114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0095EB0-CF6B-457C-9D2A-7703E1F48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8EB3137-9725-4388-B6BB-6CDBF62F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415C11F-5729-409E-8D1F-4BCDA516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C5BEA33-3CFC-4328-875B-5B8B1E7B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80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B16542-9678-47FD-AF40-45E63F4E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43F5785-A43D-4910-9093-CFB48F913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375E380-4027-4768-ABA0-5DCE53FA0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D47F851-DEC3-4449-815E-0BAB8DE6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9E2047C-1B03-4E71-B2F4-4C57AC67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65E8922-69F9-4ABB-8A40-71B12849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033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31E376C-6C4C-4C6B-BB5E-BB9CE9B1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1C07E66-7665-437D-9891-CA24D434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6D94B2-F63D-41F0-8CB3-97465B5B0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AE74-9AEA-4F31-AF9C-8F86868900C7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DE2BAE7-02B6-46DB-9069-797B5D505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190A4D3-F957-435B-A855-B30C3193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C023-8974-437E-B215-B397CAC2FD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09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bookwidgets.com/play/Qy85puNV-iQAEe_5bvAAAA/9CFFT9E/di8-l03-ca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88724F5-D83E-4277-B007-5ACE0FAA89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556D159-6AA4-4F2B-9D6E-4C5B4E9ED3F8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3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ALL THAT GLITTERS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5A2A62C-8F89-454C-A6C5-9B71893F50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15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71C53798-E3C0-4442-8B03-A7679A4122D0}"/>
              </a:ext>
            </a:extLst>
          </p:cNvPr>
          <p:cNvSpPr/>
          <p:nvPr/>
        </p:nvSpPr>
        <p:spPr>
          <a:xfrm>
            <a:off x="36532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C4106F5-C353-4762-9C77-F03A1DA2C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69" t="1036" r="4661" b="1618"/>
          <a:stretch/>
        </p:blipFill>
        <p:spPr>
          <a:xfrm>
            <a:off x="6816069" y="0"/>
            <a:ext cx="4582627" cy="667600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24DDDD3-1BF1-4816-839F-0A73231F8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4779" y="3626375"/>
            <a:ext cx="3966511" cy="82179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98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6840DE-5593-403A-8792-442398B527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95" y="814388"/>
            <a:ext cx="6991350" cy="26955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EED591A-EBC4-4B78-BF1A-E802FE2C5F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252" y="2024403"/>
            <a:ext cx="4925423" cy="26955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C1D845-03CD-4145-AAE8-BED5CF08EC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7546" y="2755645"/>
            <a:ext cx="5160454" cy="274334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71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0D5F682-AF59-4632-BCA4-ED537B377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9828" y="414243"/>
            <a:ext cx="8560321" cy="60295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29686B0-2F17-42DF-8C34-15AD7C2913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947" y="2452610"/>
            <a:ext cx="8570366" cy="315882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02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D9CB7CF-7328-4223-9E9A-72243E9A4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798"/>
          <a:stretch/>
        </p:blipFill>
        <p:spPr>
          <a:xfrm>
            <a:off x="884067" y="376128"/>
            <a:ext cx="8623789" cy="23876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709652-8AA8-4479-88A1-C200B75DE6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375439"/>
            <a:ext cx="4075313" cy="284911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DDBF353-1BBC-4B35-A850-E9A57DE3699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2245" y="3375440"/>
            <a:ext cx="4123716" cy="284911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1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616EC09-B1BF-4A6B-B456-241A81E5CD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388" y="668985"/>
            <a:ext cx="8292084" cy="400066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68202A4-6B12-4938-8E1C-1B767BBDBD34}"/>
              </a:ext>
            </a:extLst>
          </p:cNvPr>
          <p:cNvSpPr txBox="1"/>
          <p:nvPr/>
        </p:nvSpPr>
        <p:spPr>
          <a:xfrm>
            <a:off x="1704513" y="1492298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significant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39AAAE0-9F11-46AD-8643-D8AA968F9A68}"/>
              </a:ext>
            </a:extLst>
          </p:cNvPr>
          <p:cNvSpPr txBox="1"/>
          <p:nvPr/>
        </p:nvSpPr>
        <p:spPr>
          <a:xfrm>
            <a:off x="1301105" y="1818707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search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B882E78-90D2-4FBB-8F71-8FC07688BDB1}"/>
              </a:ext>
            </a:extLst>
          </p:cNvPr>
          <p:cNvSpPr txBox="1"/>
          <p:nvPr/>
        </p:nvSpPr>
        <p:spPr>
          <a:xfrm>
            <a:off x="7807056" y="1408715"/>
            <a:ext cx="1162974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take a </a:t>
            </a:r>
            <a:r>
              <a:rPr lang="hr-HR" sz="1600" dirty="0" err="1">
                <a:solidFill>
                  <a:srgbClr val="FF3399"/>
                </a:solidFill>
              </a:rPr>
              <a:t>risk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F90EE48-D99F-4039-8972-FA1C42A7011A}"/>
              </a:ext>
            </a:extLst>
          </p:cNvPr>
          <p:cNvSpPr txBox="1"/>
          <p:nvPr/>
        </p:nvSpPr>
        <p:spPr>
          <a:xfrm>
            <a:off x="4449408" y="1818707"/>
            <a:ext cx="194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make a </a:t>
            </a:r>
            <a:r>
              <a:rPr lang="hr-HR" sz="1600" dirty="0" err="1">
                <a:solidFill>
                  <a:srgbClr val="FF3399"/>
                </a:solidFill>
              </a:rPr>
              <a:t>fortune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EDCB31E-1FCE-4DB8-8F31-86980EC005E0}"/>
              </a:ext>
            </a:extLst>
          </p:cNvPr>
          <p:cNvSpPr txBox="1"/>
          <p:nvPr/>
        </p:nvSpPr>
        <p:spPr>
          <a:xfrm>
            <a:off x="5308106" y="2141873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poverty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368E02B-4E40-4722-AA69-BC2306D4946B}"/>
              </a:ext>
            </a:extLst>
          </p:cNvPr>
          <p:cNvSpPr txBox="1"/>
          <p:nvPr/>
        </p:nvSpPr>
        <p:spPr>
          <a:xfrm>
            <a:off x="4726619" y="2431507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supplies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645E0CC-02C1-4B68-A7EB-E86D28513F61}"/>
              </a:ext>
            </a:extLst>
          </p:cNvPr>
          <p:cNvSpPr txBox="1"/>
          <p:nvPr/>
        </p:nvSpPr>
        <p:spPr>
          <a:xfrm>
            <a:off x="1604425" y="3248619"/>
            <a:ext cx="14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ammunition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4F2A8AE-FF1C-4906-A986-933A4AE715C8}"/>
              </a:ext>
            </a:extLst>
          </p:cNvPr>
          <p:cNvSpPr txBox="1"/>
          <p:nvPr/>
        </p:nvSpPr>
        <p:spPr>
          <a:xfrm>
            <a:off x="1738065" y="3575028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exhausting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A60A2C7-EFD2-4222-972F-3611B30A4BEA}"/>
              </a:ext>
            </a:extLst>
          </p:cNvPr>
          <p:cNvSpPr txBox="1"/>
          <p:nvPr/>
        </p:nvSpPr>
        <p:spPr>
          <a:xfrm>
            <a:off x="1704513" y="3893797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shortcut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DD87B6C-4180-4667-9D41-553F0A67E395}"/>
              </a:ext>
            </a:extLst>
          </p:cNvPr>
          <p:cNvSpPr txBox="1"/>
          <p:nvPr/>
        </p:nvSpPr>
        <p:spPr>
          <a:xfrm>
            <a:off x="4127428" y="3248619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remote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8076627-4FF9-4A6E-9DF9-3B64CA0EC1FD}"/>
              </a:ext>
            </a:extLst>
          </p:cNvPr>
          <p:cNvSpPr txBox="1"/>
          <p:nvPr/>
        </p:nvSpPr>
        <p:spPr>
          <a:xfrm>
            <a:off x="7195023" y="3558199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population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8117A9E-9AA9-4559-AF30-83D1AD59460D}"/>
              </a:ext>
            </a:extLst>
          </p:cNvPr>
          <p:cNvSpPr txBox="1"/>
          <p:nvPr/>
        </p:nvSpPr>
        <p:spPr>
          <a:xfrm>
            <a:off x="6180250" y="3893797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multiethnic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1A46AD9-6F92-464D-A6E0-B7D95125DA75}"/>
              </a:ext>
            </a:extLst>
          </p:cNvPr>
          <p:cNvSpPr txBox="1"/>
          <p:nvPr/>
        </p:nvSpPr>
        <p:spPr>
          <a:xfrm>
            <a:off x="5598763" y="4196549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prosperity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8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CBB45A0-FAEC-4F4E-BA44-E143F4058412}"/>
              </a:ext>
            </a:extLst>
          </p:cNvPr>
          <p:cNvSpPr txBox="1"/>
          <p:nvPr/>
        </p:nvSpPr>
        <p:spPr>
          <a:xfrm>
            <a:off x="417094" y="750722"/>
            <a:ext cx="6161259" cy="286232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Play </a:t>
            </a:r>
            <a:r>
              <a:rPr lang="en-US" sz="2000" dirty="0" err="1"/>
              <a:t>Noughts&amp;Crosses</a:t>
            </a:r>
            <a:r>
              <a:rPr lang="en-US" sz="2000" dirty="0"/>
              <a:t> with the words in the table. </a:t>
            </a:r>
            <a:endParaRPr lang="hr-HR" sz="2000" dirty="0"/>
          </a:p>
          <a:p>
            <a:endParaRPr lang="hr-HR" sz="2000" dirty="0"/>
          </a:p>
          <a:p>
            <a:pPr marL="457200" indent="-457200">
              <a:buAutoNum type="alphaLcParenR"/>
            </a:pPr>
            <a:r>
              <a:rPr lang="en-US" sz="2000" dirty="0"/>
              <a:t>You can first play the game with adjectives and nouns. </a:t>
            </a:r>
            <a:r>
              <a:rPr lang="hr-HR" sz="2000" dirty="0"/>
              <a:t>O</a:t>
            </a:r>
            <a:r>
              <a:rPr lang="en-US" sz="2000" dirty="0"/>
              <a:t>pen the squares and try to come up with the nouns. The winners are those who first get three correct words in a row. </a:t>
            </a:r>
            <a:endParaRPr lang="hr-HR" sz="2000" dirty="0"/>
          </a:p>
          <a:p>
            <a:pPr marL="457200" indent="-457200">
              <a:buAutoNum type="alphaLcParenR"/>
            </a:pPr>
            <a:endParaRPr lang="hr-HR" sz="2000" dirty="0"/>
          </a:p>
          <a:p>
            <a:pPr marL="457200" indent="-457200">
              <a:buAutoNum type="alphaLcParenR"/>
            </a:pPr>
            <a:r>
              <a:rPr lang="en-US" sz="2000" dirty="0"/>
              <a:t>Play it again. You can play it with nouns and verbs, translations, gapped sentences, etc.</a:t>
            </a:r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33E2603-BDD0-465E-9CB7-AC8A5DAA8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339"/>
          <a:stretch/>
        </p:blipFill>
        <p:spPr>
          <a:xfrm>
            <a:off x="6811998" y="2385624"/>
            <a:ext cx="4962908" cy="174067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8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DC0092-A2CE-4CED-9239-E5781C6E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162CA7-E7AE-40F6-9B1C-A44A2A814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4AED5A-BBF4-43AE-8385-33ADF155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793F40B-4115-4D66-97A7-2F1DAAEBD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3286"/>
          <a:stretch/>
        </p:blipFill>
        <p:spPr>
          <a:xfrm>
            <a:off x="1990725" y="943700"/>
            <a:ext cx="7153275" cy="192529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xmlns="" id="{8E7CFA6C-5CBB-4FF6-BB54-224506BC49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491" y="4619587"/>
            <a:ext cx="1449975" cy="132914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886B9FB-3072-41E9-830E-4813CD59E1A7}"/>
              </a:ext>
            </a:extLst>
          </p:cNvPr>
          <p:cNvSpPr txBox="1"/>
          <p:nvPr/>
        </p:nvSpPr>
        <p:spPr>
          <a:xfrm>
            <a:off x="2253410" y="4611469"/>
            <a:ext cx="1441129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California</a:t>
            </a:r>
            <a:r>
              <a:rPr lang="hr-HR" dirty="0">
                <a:solidFill>
                  <a:srgbClr val="CC00CC"/>
                </a:solidFill>
              </a:rPr>
              <a:t> (</a:t>
            </a:r>
            <a:r>
              <a:rPr lang="hr-HR" dirty="0" err="1">
                <a:solidFill>
                  <a:srgbClr val="CC00CC"/>
                </a:solidFill>
              </a:rPr>
              <a:t>vocabulary</a:t>
            </a:r>
            <a:r>
              <a:rPr lang="hr-HR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412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97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2021-10-03T14:08:29Z</dcterms:created>
  <dcterms:modified xsi:type="dcterms:W3CDTF">2021-10-11T07:00:51Z</dcterms:modified>
</cp:coreProperties>
</file>